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287" r:id="rId2"/>
    <p:sldId id="276" r:id="rId3"/>
    <p:sldId id="280" r:id="rId4"/>
    <p:sldId id="282" r:id="rId5"/>
    <p:sldId id="281" r:id="rId6"/>
    <p:sldId id="286" r:id="rId7"/>
    <p:sldId id="288" r:id="rId8"/>
    <p:sldId id="28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AD0C"/>
    <a:srgbClr val="00A0E9"/>
    <a:srgbClr val="5858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51"/>
  </p:normalViewPr>
  <p:slideViewPr>
    <p:cSldViewPr snapToGrid="0" snapToObjects="1">
      <p:cViewPr varScale="1">
        <p:scale>
          <a:sx n="136" d="100"/>
          <a:sy n="136" d="100"/>
        </p:scale>
        <p:origin x="87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ena Maria Garcia Rodriguez" userId="5d0b0573-2f5f-4608-9a78-43a1f34992cd" providerId="ADAL" clId="{470F6231-CF06-43AA-98C5-2DE72B2ECA72}"/>
    <pc:docChg chg="custSel modSld">
      <pc:chgData name="Elena Maria Garcia Rodriguez" userId="5d0b0573-2f5f-4608-9a78-43a1f34992cd" providerId="ADAL" clId="{470F6231-CF06-43AA-98C5-2DE72B2ECA72}" dt="2022-10-24T15:11:10.843" v="339" actId="20577"/>
      <pc:docMkLst>
        <pc:docMk/>
      </pc:docMkLst>
      <pc:sldChg chg="modSp mod">
        <pc:chgData name="Elena Maria Garcia Rodriguez" userId="5d0b0573-2f5f-4608-9a78-43a1f34992cd" providerId="ADAL" clId="{470F6231-CF06-43AA-98C5-2DE72B2ECA72}" dt="2022-10-24T15:08:21.067" v="154" actId="20577"/>
        <pc:sldMkLst>
          <pc:docMk/>
          <pc:sldMk cId="864441316" sldId="276"/>
        </pc:sldMkLst>
        <pc:spChg chg="mod">
          <ac:chgData name="Elena Maria Garcia Rodriguez" userId="5d0b0573-2f5f-4608-9a78-43a1f34992cd" providerId="ADAL" clId="{470F6231-CF06-43AA-98C5-2DE72B2ECA72}" dt="2022-10-24T15:06:45.660" v="118" actId="20577"/>
          <ac:spMkLst>
            <pc:docMk/>
            <pc:sldMk cId="864441316" sldId="276"/>
            <ac:spMk id="2" creationId="{00000000-0000-0000-0000-000000000000}"/>
          </ac:spMkLst>
        </pc:spChg>
        <pc:spChg chg="mod">
          <ac:chgData name="Elena Maria Garcia Rodriguez" userId="5d0b0573-2f5f-4608-9a78-43a1f34992cd" providerId="ADAL" clId="{470F6231-CF06-43AA-98C5-2DE72B2ECA72}" dt="2022-10-24T15:07:13.425" v="130" actId="20577"/>
          <ac:spMkLst>
            <pc:docMk/>
            <pc:sldMk cId="864441316" sldId="276"/>
            <ac:spMk id="3" creationId="{00000000-0000-0000-0000-000000000000}"/>
          </ac:spMkLst>
        </pc:spChg>
        <pc:spChg chg="mod">
          <ac:chgData name="Elena Maria Garcia Rodriguez" userId="5d0b0573-2f5f-4608-9a78-43a1f34992cd" providerId="ADAL" clId="{470F6231-CF06-43AA-98C5-2DE72B2ECA72}" dt="2022-10-24T15:08:21.067" v="154" actId="20577"/>
          <ac:spMkLst>
            <pc:docMk/>
            <pc:sldMk cId="864441316" sldId="276"/>
            <ac:spMk id="5" creationId="{00000000-0000-0000-0000-000000000000}"/>
          </ac:spMkLst>
        </pc:spChg>
      </pc:sldChg>
      <pc:sldChg chg="modSp mod">
        <pc:chgData name="Elena Maria Garcia Rodriguez" userId="5d0b0573-2f5f-4608-9a78-43a1f34992cd" providerId="ADAL" clId="{470F6231-CF06-43AA-98C5-2DE72B2ECA72}" dt="2022-10-24T15:08:08.969" v="143" actId="20577"/>
        <pc:sldMkLst>
          <pc:docMk/>
          <pc:sldMk cId="1461818497" sldId="280"/>
        </pc:sldMkLst>
        <pc:spChg chg="mod">
          <ac:chgData name="Elena Maria Garcia Rodriguez" userId="5d0b0573-2f5f-4608-9a78-43a1f34992cd" providerId="ADAL" clId="{470F6231-CF06-43AA-98C5-2DE72B2ECA72}" dt="2022-10-24T15:08:08.969" v="143" actId="20577"/>
          <ac:spMkLst>
            <pc:docMk/>
            <pc:sldMk cId="1461818497" sldId="280"/>
            <ac:spMk id="3" creationId="{00000000-0000-0000-0000-000000000000}"/>
          </ac:spMkLst>
        </pc:spChg>
      </pc:sldChg>
      <pc:sldChg chg="modSp mod">
        <pc:chgData name="Elena Maria Garcia Rodriguez" userId="5d0b0573-2f5f-4608-9a78-43a1f34992cd" providerId="ADAL" clId="{470F6231-CF06-43AA-98C5-2DE72B2ECA72}" dt="2022-10-24T15:09:13.370" v="182" actId="255"/>
        <pc:sldMkLst>
          <pc:docMk/>
          <pc:sldMk cId="1889232440" sldId="281"/>
        </pc:sldMkLst>
        <pc:spChg chg="mod">
          <ac:chgData name="Elena Maria Garcia Rodriguez" userId="5d0b0573-2f5f-4608-9a78-43a1f34992cd" providerId="ADAL" clId="{470F6231-CF06-43AA-98C5-2DE72B2ECA72}" dt="2022-10-24T15:09:13.370" v="182" actId="255"/>
          <ac:spMkLst>
            <pc:docMk/>
            <pc:sldMk cId="1889232440" sldId="281"/>
            <ac:spMk id="2" creationId="{00000000-0000-0000-0000-000000000000}"/>
          </ac:spMkLst>
        </pc:spChg>
      </pc:sldChg>
      <pc:sldChg chg="modSp mod">
        <pc:chgData name="Elena Maria Garcia Rodriguez" userId="5d0b0573-2f5f-4608-9a78-43a1f34992cd" providerId="ADAL" clId="{470F6231-CF06-43AA-98C5-2DE72B2ECA72}" dt="2022-10-24T15:08:59.819" v="169" actId="1076"/>
        <pc:sldMkLst>
          <pc:docMk/>
          <pc:sldMk cId="1907506091" sldId="282"/>
        </pc:sldMkLst>
        <pc:spChg chg="mod">
          <ac:chgData name="Elena Maria Garcia Rodriguez" userId="5d0b0573-2f5f-4608-9a78-43a1f34992cd" providerId="ADAL" clId="{470F6231-CF06-43AA-98C5-2DE72B2ECA72}" dt="2022-10-24T15:08:59.819" v="169" actId="1076"/>
          <ac:spMkLst>
            <pc:docMk/>
            <pc:sldMk cId="1907506091" sldId="282"/>
            <ac:spMk id="2" creationId="{00000000-0000-0000-0000-000000000000}"/>
          </ac:spMkLst>
        </pc:spChg>
      </pc:sldChg>
      <pc:sldChg chg="modSp mod">
        <pc:chgData name="Elena Maria Garcia Rodriguez" userId="5d0b0573-2f5f-4608-9a78-43a1f34992cd" providerId="ADAL" clId="{470F6231-CF06-43AA-98C5-2DE72B2ECA72}" dt="2022-10-24T15:11:10.843" v="339" actId="20577"/>
        <pc:sldMkLst>
          <pc:docMk/>
          <pc:sldMk cId="1890643045" sldId="285"/>
        </pc:sldMkLst>
        <pc:spChg chg="mod">
          <ac:chgData name="Elena Maria Garcia Rodriguez" userId="5d0b0573-2f5f-4608-9a78-43a1f34992cd" providerId="ADAL" clId="{470F6231-CF06-43AA-98C5-2DE72B2ECA72}" dt="2022-10-24T15:10:46.894" v="327" actId="27636"/>
          <ac:spMkLst>
            <pc:docMk/>
            <pc:sldMk cId="1890643045" sldId="285"/>
            <ac:spMk id="2" creationId="{00000000-0000-0000-0000-000000000000}"/>
          </ac:spMkLst>
        </pc:spChg>
        <pc:spChg chg="mod">
          <ac:chgData name="Elena Maria Garcia Rodriguez" userId="5d0b0573-2f5f-4608-9a78-43a1f34992cd" providerId="ADAL" clId="{470F6231-CF06-43AA-98C5-2DE72B2ECA72}" dt="2022-10-24T15:11:10.843" v="339" actId="20577"/>
          <ac:spMkLst>
            <pc:docMk/>
            <pc:sldMk cId="1890643045" sldId="285"/>
            <ac:spMk id="3" creationId="{00000000-0000-0000-0000-000000000000}"/>
          </ac:spMkLst>
        </pc:spChg>
      </pc:sldChg>
      <pc:sldChg chg="modSp mod">
        <pc:chgData name="Elena Maria Garcia Rodriguez" userId="5d0b0573-2f5f-4608-9a78-43a1f34992cd" providerId="ADAL" clId="{470F6231-CF06-43AA-98C5-2DE72B2ECA72}" dt="2022-10-24T15:09:40.255" v="241" actId="20577"/>
        <pc:sldMkLst>
          <pc:docMk/>
          <pc:sldMk cId="89931997" sldId="286"/>
        </pc:sldMkLst>
        <pc:spChg chg="mod">
          <ac:chgData name="Elena Maria Garcia Rodriguez" userId="5d0b0573-2f5f-4608-9a78-43a1f34992cd" providerId="ADAL" clId="{470F6231-CF06-43AA-98C5-2DE72B2ECA72}" dt="2022-10-24T15:09:20.134" v="190" actId="20577"/>
          <ac:spMkLst>
            <pc:docMk/>
            <pc:sldMk cId="89931997" sldId="286"/>
            <ac:spMk id="2" creationId="{00000000-0000-0000-0000-000000000000}"/>
          </ac:spMkLst>
        </pc:spChg>
        <pc:spChg chg="mod">
          <ac:chgData name="Elena Maria Garcia Rodriguez" userId="5d0b0573-2f5f-4608-9a78-43a1f34992cd" providerId="ADAL" clId="{470F6231-CF06-43AA-98C5-2DE72B2ECA72}" dt="2022-10-24T15:09:40.255" v="241" actId="20577"/>
          <ac:spMkLst>
            <pc:docMk/>
            <pc:sldMk cId="89931997" sldId="286"/>
            <ac:spMk id="3" creationId="{00000000-0000-0000-0000-000000000000}"/>
          </ac:spMkLst>
        </pc:spChg>
        <pc:spChg chg="mod">
          <ac:chgData name="Elena Maria Garcia Rodriguez" userId="5d0b0573-2f5f-4608-9a78-43a1f34992cd" providerId="ADAL" clId="{470F6231-CF06-43AA-98C5-2DE72B2ECA72}" dt="2022-10-24T15:09:32.642" v="216" actId="20577"/>
          <ac:spMkLst>
            <pc:docMk/>
            <pc:sldMk cId="89931997" sldId="286"/>
            <ac:spMk id="4" creationId="{00000000-0000-0000-0000-000000000000}"/>
          </ac:spMkLst>
        </pc:spChg>
      </pc:sldChg>
      <pc:sldChg chg="modSp mod">
        <pc:chgData name="Elena Maria Garcia Rodriguez" userId="5d0b0573-2f5f-4608-9a78-43a1f34992cd" providerId="ADAL" clId="{470F6231-CF06-43AA-98C5-2DE72B2ECA72}" dt="2022-10-24T15:06:19.504" v="97" actId="20577"/>
        <pc:sldMkLst>
          <pc:docMk/>
          <pc:sldMk cId="798858348" sldId="287"/>
        </pc:sldMkLst>
        <pc:spChg chg="mod">
          <ac:chgData name="Elena Maria Garcia Rodriguez" userId="5d0b0573-2f5f-4608-9a78-43a1f34992cd" providerId="ADAL" clId="{470F6231-CF06-43AA-98C5-2DE72B2ECA72}" dt="2022-10-24T15:05:51.112" v="28" actId="20577"/>
          <ac:spMkLst>
            <pc:docMk/>
            <pc:sldMk cId="798858348" sldId="287"/>
            <ac:spMk id="2" creationId="{00000000-0000-0000-0000-000000000000}"/>
          </ac:spMkLst>
        </pc:spChg>
        <pc:spChg chg="mod">
          <ac:chgData name="Elena Maria Garcia Rodriguez" userId="5d0b0573-2f5f-4608-9a78-43a1f34992cd" providerId="ADAL" clId="{470F6231-CF06-43AA-98C5-2DE72B2ECA72}" dt="2022-10-24T15:05:46.992" v="22" actId="5793"/>
          <ac:spMkLst>
            <pc:docMk/>
            <pc:sldMk cId="798858348" sldId="287"/>
            <ac:spMk id="3" creationId="{00000000-0000-0000-0000-000000000000}"/>
          </ac:spMkLst>
        </pc:spChg>
        <pc:spChg chg="mod">
          <ac:chgData name="Elena Maria Garcia Rodriguez" userId="5d0b0573-2f5f-4608-9a78-43a1f34992cd" providerId="ADAL" clId="{470F6231-CF06-43AA-98C5-2DE72B2ECA72}" dt="2022-10-24T15:06:19.504" v="97" actId="20577"/>
          <ac:spMkLst>
            <pc:docMk/>
            <pc:sldMk cId="798858348" sldId="287"/>
            <ac:spMk id="31" creationId="{00000000-0000-0000-0000-000000000000}"/>
          </ac:spMkLst>
        </pc:spChg>
        <pc:spChg chg="mod">
          <ac:chgData name="Elena Maria Garcia Rodriguez" userId="5d0b0573-2f5f-4608-9a78-43a1f34992cd" providerId="ADAL" clId="{470F6231-CF06-43AA-98C5-2DE72B2ECA72}" dt="2022-10-24T15:06:12.200" v="80" actId="20577"/>
          <ac:spMkLst>
            <pc:docMk/>
            <pc:sldMk cId="798858348" sldId="287"/>
            <ac:spMk id="32" creationId="{00000000-0000-0000-0000-000000000000}"/>
          </ac:spMkLst>
        </pc:spChg>
      </pc:sldChg>
      <pc:sldChg chg="modSp mod">
        <pc:chgData name="Elena Maria Garcia Rodriguez" userId="5d0b0573-2f5f-4608-9a78-43a1f34992cd" providerId="ADAL" clId="{470F6231-CF06-43AA-98C5-2DE72B2ECA72}" dt="2022-10-24T15:10:07.201" v="298" actId="20577"/>
        <pc:sldMkLst>
          <pc:docMk/>
          <pc:sldMk cId="648169692" sldId="288"/>
        </pc:sldMkLst>
        <pc:spChg chg="mod">
          <ac:chgData name="Elena Maria Garcia Rodriguez" userId="5d0b0573-2f5f-4608-9a78-43a1f34992cd" providerId="ADAL" clId="{470F6231-CF06-43AA-98C5-2DE72B2ECA72}" dt="2022-10-24T15:09:53.588" v="249" actId="20577"/>
          <ac:spMkLst>
            <pc:docMk/>
            <pc:sldMk cId="648169692" sldId="288"/>
            <ac:spMk id="2" creationId="{00000000-0000-0000-0000-000000000000}"/>
          </ac:spMkLst>
        </pc:spChg>
        <pc:spChg chg="mod">
          <ac:chgData name="Elena Maria Garcia Rodriguez" userId="5d0b0573-2f5f-4608-9a78-43a1f34992cd" providerId="ADAL" clId="{470F6231-CF06-43AA-98C5-2DE72B2ECA72}" dt="2022-10-24T15:10:07.201" v="298" actId="20577"/>
          <ac:spMkLst>
            <pc:docMk/>
            <pc:sldMk cId="648169692" sldId="288"/>
            <ac:spMk id="3" creationId="{00000000-0000-0000-0000-000000000000}"/>
          </ac:spMkLst>
        </pc:spChg>
        <pc:spChg chg="mod">
          <ac:chgData name="Elena Maria Garcia Rodriguez" userId="5d0b0573-2f5f-4608-9a78-43a1f34992cd" providerId="ADAL" clId="{470F6231-CF06-43AA-98C5-2DE72B2ECA72}" dt="2022-10-24T15:10:00.320" v="273" actId="20577"/>
          <ac:spMkLst>
            <pc:docMk/>
            <pc:sldMk cId="648169692" sldId="288"/>
            <ac:spMk id="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B15C78-23E7-A44F-9A85-ED0FACE6E15B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E9D55-DCAD-C744-8D51-0BA468795F4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32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pagina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 hasCustomPrompt="1"/>
          </p:nvPr>
        </p:nvSpPr>
        <p:spPr>
          <a:xfrm>
            <a:off x="360000" y="3214273"/>
            <a:ext cx="2880911" cy="743280"/>
          </a:xfrm>
        </p:spPr>
        <p:txBody>
          <a:bodyPr>
            <a:normAutofit/>
          </a:bodyPr>
          <a:lstStyle>
            <a:lvl1pPr>
              <a:defRPr sz="47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err="1"/>
              <a:t>Titel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60000" y="2870522"/>
            <a:ext cx="2880911" cy="352950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Mijn spreekbeurt over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60000" y="6244542"/>
            <a:ext cx="2880911" cy="254643"/>
          </a:xfrm>
        </p:spPr>
        <p:txBody>
          <a:bodyPr lIns="90000">
            <a:no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err="1"/>
              <a:t>Groep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360000" y="5989899"/>
            <a:ext cx="2880911" cy="254643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err="1"/>
              <a:t>Naam</a:t>
            </a:r>
            <a:r>
              <a:rPr lang="en-US" dirty="0"/>
              <a:t> </a:t>
            </a:r>
            <a:r>
              <a:rPr lang="en-US" dirty="0" err="1"/>
              <a:t>Achternaam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4591878" y="0"/>
            <a:ext cx="4552122" cy="6858000"/>
          </a:xfrm>
          <a:solidFill>
            <a:schemeClr val="bg1"/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Sleep </a:t>
            </a:r>
            <a:r>
              <a:rPr lang="en-US" dirty="0" err="1"/>
              <a:t>foto</a:t>
            </a:r>
            <a:r>
              <a:rPr lang="en-US" dirty="0"/>
              <a:t> in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vlak</a:t>
            </a:r>
            <a:r>
              <a:rPr lang="en-US" dirty="0"/>
              <a:t> of </a:t>
            </a:r>
            <a:r>
              <a:rPr lang="en-US" dirty="0" err="1"/>
              <a:t>klik</a:t>
            </a:r>
            <a:r>
              <a:rPr lang="en-US" dirty="0"/>
              <a:t> op het </a:t>
            </a:r>
            <a:r>
              <a:rPr lang="en-US" dirty="0" err="1"/>
              <a:t>icoon</a:t>
            </a:r>
            <a:r>
              <a:rPr lang="en-US" dirty="0"/>
              <a:t> om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foto</a:t>
            </a:r>
            <a:r>
              <a:rPr lang="en-US" dirty="0"/>
              <a:t> toe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voegen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1411357"/>
          </a:xfrm>
          <a:prstGeom prst="rect">
            <a:avLst/>
          </a:prstGeom>
          <a:solidFill>
            <a:srgbClr val="8AAD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05116"/>
            <a:ext cx="7886700" cy="544795"/>
          </a:xfrm>
        </p:spPr>
        <p:txBody>
          <a:bodyPr>
            <a:noAutofit/>
          </a:bodyPr>
          <a:lstStyle>
            <a:lvl1pPr>
              <a:defRPr sz="47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err="1"/>
              <a:t>Titel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2007300"/>
            <a:ext cx="4024373" cy="4351338"/>
          </a:xfrm>
        </p:spPr>
        <p:txBody>
          <a:bodyPr/>
          <a:lstStyle>
            <a:lvl1pPr marL="228600" indent="-228600">
              <a:buClr>
                <a:srgbClr val="8AAD0C"/>
              </a:buClr>
              <a:buFont typeface="Arial" charset="0"/>
              <a:buChar char="•"/>
              <a:defRPr sz="2400" baseline="0">
                <a:solidFill>
                  <a:srgbClr val="585858"/>
                </a:solidFill>
              </a:defRPr>
            </a:lvl1pPr>
            <a:lvl2pPr marL="685800" indent="-228600">
              <a:buClr>
                <a:srgbClr val="8AAD0C"/>
              </a:buClr>
              <a:buFont typeface="Arial" charset="0"/>
              <a:buChar char="•"/>
              <a:defRPr sz="2000">
                <a:solidFill>
                  <a:srgbClr val="585858"/>
                </a:solidFill>
              </a:defRPr>
            </a:lvl2pPr>
            <a:lvl3pPr marL="1143000" indent="-228600">
              <a:buClr>
                <a:srgbClr val="8AAD0C"/>
              </a:buClr>
              <a:buFont typeface="Arial" charset="0"/>
              <a:buChar char="•"/>
              <a:defRPr sz="1800">
                <a:solidFill>
                  <a:srgbClr val="585858"/>
                </a:solidFill>
              </a:defRPr>
            </a:lvl3pPr>
            <a:lvl4pPr marL="16002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4pPr>
            <a:lvl5pPr marL="20574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5pPr>
          </a:lstStyle>
          <a:p>
            <a:pPr lvl="0"/>
            <a:r>
              <a:rPr lang="en-US" dirty="0" err="1"/>
              <a:t>Vul</a:t>
            </a:r>
            <a:r>
              <a:rPr lang="en-US" dirty="0"/>
              <a:t> </a:t>
            </a:r>
            <a:r>
              <a:rPr lang="en-US" dirty="0" err="1"/>
              <a:t>hier</a:t>
            </a:r>
            <a:r>
              <a:rPr lang="en-US" dirty="0"/>
              <a:t> je </a:t>
            </a:r>
            <a:r>
              <a:rPr lang="en-US" dirty="0" err="1"/>
              <a:t>onderwerp</a:t>
            </a:r>
            <a:r>
              <a:rPr lang="en-US" dirty="0"/>
              <a:t> in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5081286" y="2007300"/>
            <a:ext cx="3449875" cy="2132915"/>
          </a:xfrm>
        </p:spPr>
        <p:txBody>
          <a:bodyPr/>
          <a:lstStyle/>
          <a:p>
            <a:r>
              <a:rPr lang="en-US" dirty="0"/>
              <a:t>Sleep </a:t>
            </a:r>
            <a:r>
              <a:rPr lang="en-US" dirty="0" err="1"/>
              <a:t>foto</a:t>
            </a:r>
            <a:r>
              <a:rPr lang="en-US" dirty="0"/>
              <a:t> in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vlak</a:t>
            </a:r>
            <a:r>
              <a:rPr lang="en-US" dirty="0"/>
              <a:t> of </a:t>
            </a:r>
            <a:r>
              <a:rPr lang="en-US" dirty="0" err="1"/>
              <a:t>klik</a:t>
            </a:r>
            <a:r>
              <a:rPr lang="en-US" dirty="0"/>
              <a:t> op het </a:t>
            </a:r>
            <a:r>
              <a:rPr lang="en-US" dirty="0" err="1"/>
              <a:t>icoon</a:t>
            </a:r>
            <a:r>
              <a:rPr lang="en-US" dirty="0"/>
              <a:t> om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foto</a:t>
            </a:r>
            <a:r>
              <a:rPr lang="en-US" dirty="0"/>
              <a:t> toe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voegen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1" hasCustomPrompt="1"/>
          </p:nvPr>
        </p:nvSpPr>
        <p:spPr>
          <a:xfrm>
            <a:off x="5081286" y="4360135"/>
            <a:ext cx="3449875" cy="312516"/>
          </a:xfrm>
        </p:spPr>
        <p:txBody>
          <a:bodyPr>
            <a:normAutofit/>
          </a:bodyPr>
          <a:lstStyle>
            <a:lvl1pPr marL="0" indent="0" algn="ctr">
              <a:buClr>
                <a:srgbClr val="8AAD0C"/>
              </a:buClr>
              <a:buFont typeface="Arial" charset="0"/>
              <a:buNone/>
              <a:defRPr sz="1600">
                <a:solidFill>
                  <a:srgbClr val="8AAD0C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8AAD0C"/>
              </a:buClr>
              <a:buFont typeface="Arial" charset="0"/>
              <a:buChar char="•"/>
              <a:defRPr>
                <a:solidFill>
                  <a:srgbClr val="585858"/>
                </a:solidFill>
              </a:defRPr>
            </a:lvl2pPr>
            <a:lvl3pPr marL="1143000" indent="-228600">
              <a:buClr>
                <a:srgbClr val="8AAD0C"/>
              </a:buClr>
              <a:buFont typeface="Arial" charset="0"/>
              <a:buChar char="•"/>
              <a:defRPr>
                <a:solidFill>
                  <a:srgbClr val="585858"/>
                </a:solidFill>
              </a:defRPr>
            </a:lvl3pPr>
            <a:lvl4pPr marL="1600200" indent="-228600">
              <a:buClr>
                <a:srgbClr val="8AAD0C"/>
              </a:buClr>
              <a:buFont typeface="Arial" charset="0"/>
              <a:buChar char="•"/>
              <a:defRPr>
                <a:solidFill>
                  <a:srgbClr val="585858"/>
                </a:solidFill>
              </a:defRPr>
            </a:lvl4pPr>
            <a:lvl5pPr marL="2057400" indent="-228600">
              <a:buClr>
                <a:srgbClr val="8AAD0C"/>
              </a:buClr>
              <a:buFont typeface="Arial" charset="0"/>
              <a:buChar char="•"/>
              <a:defRPr>
                <a:solidFill>
                  <a:srgbClr val="585858"/>
                </a:solidFill>
              </a:defRPr>
            </a:lvl5pPr>
          </a:lstStyle>
          <a:p>
            <a:pPr lvl="0"/>
            <a:r>
              <a:rPr lang="en-US" dirty="0" err="1"/>
              <a:t>Bijschrift</a:t>
            </a:r>
            <a:r>
              <a:rPr lang="en-US" dirty="0"/>
              <a:t> </a:t>
            </a:r>
            <a:r>
              <a:rPr lang="en-US" dirty="0" err="1"/>
              <a:t>foto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dirty="0"/>
              <a:t>Sleep </a:t>
            </a:r>
            <a:r>
              <a:rPr lang="en-US" dirty="0" err="1"/>
              <a:t>foto</a:t>
            </a:r>
            <a:r>
              <a:rPr lang="en-US" dirty="0"/>
              <a:t> in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vlak</a:t>
            </a:r>
            <a:r>
              <a:rPr lang="en-US" dirty="0"/>
              <a:t> of </a:t>
            </a:r>
            <a:r>
              <a:rPr lang="en-US" dirty="0" err="1"/>
              <a:t>klik</a:t>
            </a:r>
            <a:r>
              <a:rPr lang="en-US" dirty="0"/>
              <a:t> op het </a:t>
            </a:r>
            <a:r>
              <a:rPr lang="en-US" dirty="0" err="1"/>
              <a:t>icoon</a:t>
            </a:r>
            <a:r>
              <a:rPr lang="en-US" dirty="0"/>
              <a:t> om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foto</a:t>
            </a:r>
            <a:r>
              <a:rPr lang="en-US" dirty="0"/>
              <a:t> toe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voegen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13170" y="5685143"/>
            <a:ext cx="8317660" cy="720000"/>
          </a:xfrm>
          <a:solidFill>
            <a:srgbClr val="8AAD0C"/>
          </a:solidFill>
        </p:spPr>
        <p:txBody>
          <a:bodyPr lIns="216000" tIns="216000" rIns="216000" bIns="0">
            <a:noAutofit/>
          </a:bodyPr>
          <a:lstStyle>
            <a:lvl1pPr marL="0" indent="0" algn="l">
              <a:buClr>
                <a:srgbClr val="8AAD0C"/>
              </a:buClr>
              <a:buFont typeface="Arial" charset="0"/>
              <a:buNone/>
              <a:defRPr sz="1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8AAD0C"/>
              </a:buClr>
              <a:buFont typeface="Arial" charset="0"/>
              <a:buChar char="•"/>
              <a:defRPr>
                <a:solidFill>
                  <a:srgbClr val="585858"/>
                </a:solidFill>
              </a:defRPr>
            </a:lvl2pPr>
            <a:lvl3pPr marL="1143000" indent="-228600">
              <a:buClr>
                <a:srgbClr val="8AAD0C"/>
              </a:buClr>
              <a:buFont typeface="Arial" charset="0"/>
              <a:buChar char="•"/>
              <a:defRPr>
                <a:solidFill>
                  <a:srgbClr val="585858"/>
                </a:solidFill>
              </a:defRPr>
            </a:lvl3pPr>
            <a:lvl4pPr marL="1600200" indent="-228600">
              <a:buClr>
                <a:srgbClr val="8AAD0C"/>
              </a:buClr>
              <a:buFont typeface="Arial" charset="0"/>
              <a:buChar char="•"/>
              <a:defRPr>
                <a:solidFill>
                  <a:srgbClr val="585858"/>
                </a:solidFill>
              </a:defRPr>
            </a:lvl4pPr>
            <a:lvl5pPr marL="2057400" indent="-228600">
              <a:buClr>
                <a:srgbClr val="8AAD0C"/>
              </a:buClr>
              <a:buFont typeface="Arial" charset="0"/>
              <a:buChar char="•"/>
              <a:defRPr>
                <a:solidFill>
                  <a:srgbClr val="585858"/>
                </a:solidFill>
              </a:defRPr>
            </a:lvl5pPr>
          </a:lstStyle>
          <a:p>
            <a:pPr lvl="0"/>
            <a:r>
              <a:rPr lang="en-US" dirty="0" err="1"/>
              <a:t>Bijschrift</a:t>
            </a:r>
            <a:r>
              <a:rPr lang="en-US" dirty="0"/>
              <a:t> </a:t>
            </a:r>
            <a:r>
              <a:rPr lang="en-US" dirty="0" err="1"/>
              <a:t>foto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iz meisj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25" y="0"/>
            <a:ext cx="6858000" cy="6858000"/>
          </a:xfrm>
          <a:prstGeom prst="rect">
            <a:avLst/>
          </a:prstGeom>
        </p:spPr>
      </p:pic>
      <p:sp>
        <p:nvSpPr>
          <p:cNvPr id="7" name="Title 5"/>
          <p:cNvSpPr>
            <a:spLocks noGrp="1"/>
          </p:cNvSpPr>
          <p:nvPr>
            <p:ph type="title" hasCustomPrompt="1"/>
          </p:nvPr>
        </p:nvSpPr>
        <p:spPr>
          <a:xfrm>
            <a:off x="2695074" y="3910431"/>
            <a:ext cx="3689684" cy="1325563"/>
          </a:xfrm>
        </p:spPr>
        <p:txBody>
          <a:bodyPr/>
          <a:lstStyle>
            <a:lvl1pPr algn="ctr">
              <a:defRPr sz="6000">
                <a:solidFill>
                  <a:srgbClr val="00A0E9"/>
                </a:solidFill>
              </a:defRPr>
            </a:lvl1pPr>
          </a:lstStyle>
          <a:p>
            <a:r>
              <a:rPr lang="en-US" dirty="0"/>
              <a:t>Quiz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iz jongetj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32" y="-128337"/>
            <a:ext cx="6986337" cy="6986337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695074" y="4487947"/>
            <a:ext cx="3689684" cy="1325563"/>
          </a:xfrm>
        </p:spPr>
        <p:txBody>
          <a:bodyPr/>
          <a:lstStyle>
            <a:lvl1pPr algn="ctr">
              <a:defRPr sz="6000">
                <a:solidFill>
                  <a:srgbClr val="8AAD0C"/>
                </a:solidFill>
              </a:defRPr>
            </a:lvl1pPr>
          </a:lstStyle>
          <a:p>
            <a:r>
              <a:rPr lang="en-US" dirty="0"/>
              <a:t>Quiz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izvraag jo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0"/>
            <a:ext cx="9144000" cy="1411357"/>
          </a:xfrm>
          <a:prstGeom prst="rect">
            <a:avLst/>
          </a:prstGeom>
          <a:solidFill>
            <a:srgbClr val="00A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05116"/>
            <a:ext cx="7886700" cy="544795"/>
          </a:xfrm>
        </p:spPr>
        <p:txBody>
          <a:bodyPr>
            <a:noAutofit/>
          </a:bodyPr>
          <a:lstStyle>
            <a:lvl1pPr>
              <a:defRPr sz="47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err="1"/>
              <a:t>Vraag</a:t>
            </a:r>
            <a:r>
              <a:rPr lang="en-US" dirty="0"/>
              <a:t> 1</a:t>
            </a:r>
          </a:p>
        </p:txBody>
      </p:sp>
      <p:sp>
        <p:nvSpPr>
          <p:cNvPr id="4" name="Oval Callout 3" descr="Schrijf hier" title="Schrijf antwoord hier"/>
          <p:cNvSpPr/>
          <p:nvPr userDrawn="1"/>
        </p:nvSpPr>
        <p:spPr>
          <a:xfrm flipH="1">
            <a:off x="652712" y="3280139"/>
            <a:ext cx="4972835" cy="2882122"/>
          </a:xfrm>
          <a:prstGeom prst="wedgeEllipseCallout">
            <a:avLst>
              <a:gd name="adj1" fmla="val -64925"/>
              <a:gd name="adj2" fmla="val 1001"/>
            </a:avLst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dist="63500" dir="81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0" y="2773623"/>
            <a:ext cx="4095750" cy="4095750"/>
          </a:xfrm>
          <a:prstGeom prst="rect">
            <a:avLst/>
          </a:prstGeom>
        </p:spPr>
      </p:pic>
      <p:sp>
        <p:nvSpPr>
          <p:cNvPr id="17" name="Content Placeholder 2"/>
          <p:cNvSpPr>
            <a:spLocks noGrp="1"/>
          </p:cNvSpPr>
          <p:nvPr>
            <p:ph idx="1" hasCustomPrompt="1"/>
          </p:nvPr>
        </p:nvSpPr>
        <p:spPr>
          <a:xfrm>
            <a:off x="652713" y="4382641"/>
            <a:ext cx="4972834" cy="447776"/>
          </a:xfrm>
        </p:spPr>
        <p:txBody>
          <a:bodyPr anchor="ctr" anchorCtr="0">
            <a:noAutofit/>
          </a:bodyPr>
          <a:lstStyle>
            <a:lvl1pPr marL="0" indent="0" algn="ctr">
              <a:buClr>
                <a:srgbClr val="8AAD0C"/>
              </a:buClr>
              <a:buFont typeface="Arial" charset="0"/>
              <a:buNone/>
              <a:defRPr sz="2800" baseline="0">
                <a:solidFill>
                  <a:srgbClr val="585858"/>
                </a:solidFill>
              </a:defRPr>
            </a:lvl1pPr>
            <a:lvl2pPr marL="685800" indent="-228600">
              <a:buClr>
                <a:srgbClr val="8AAD0C"/>
              </a:buClr>
              <a:buFont typeface="Arial" charset="0"/>
              <a:buChar char="•"/>
              <a:defRPr sz="2000">
                <a:solidFill>
                  <a:srgbClr val="585858"/>
                </a:solidFill>
              </a:defRPr>
            </a:lvl2pPr>
            <a:lvl3pPr marL="1143000" indent="-228600">
              <a:buClr>
                <a:srgbClr val="8AAD0C"/>
              </a:buClr>
              <a:buFont typeface="Arial" charset="0"/>
              <a:buChar char="•"/>
              <a:defRPr sz="1800">
                <a:solidFill>
                  <a:srgbClr val="585858"/>
                </a:solidFill>
              </a:defRPr>
            </a:lvl3pPr>
            <a:lvl4pPr marL="16002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4pPr>
            <a:lvl5pPr marL="20574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5pPr>
          </a:lstStyle>
          <a:p>
            <a:pPr lvl="0"/>
            <a:r>
              <a:rPr lang="en-US" dirty="0" err="1"/>
              <a:t>Schrijf</a:t>
            </a:r>
            <a:r>
              <a:rPr lang="en-US" dirty="0"/>
              <a:t> </a:t>
            </a:r>
            <a:r>
              <a:rPr lang="en-US" dirty="0" err="1"/>
              <a:t>antwoord</a:t>
            </a:r>
            <a:r>
              <a:rPr lang="en-US" dirty="0"/>
              <a:t> </a:t>
            </a:r>
            <a:r>
              <a:rPr lang="en-US" dirty="0" err="1"/>
              <a:t>hier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 userDrawn="1">
            <p:ph idx="10" hasCustomPrompt="1"/>
          </p:nvPr>
        </p:nvSpPr>
        <p:spPr>
          <a:xfrm>
            <a:off x="652713" y="2112087"/>
            <a:ext cx="7862637" cy="431437"/>
          </a:xfrm>
        </p:spPr>
        <p:txBody>
          <a:bodyPr>
            <a:noAutofit/>
          </a:bodyPr>
          <a:lstStyle>
            <a:lvl1pPr marL="0" indent="0" algn="l">
              <a:buClr>
                <a:srgbClr val="8AAD0C"/>
              </a:buClr>
              <a:buFont typeface="Arial" charset="0"/>
              <a:buNone/>
              <a:defRPr sz="4000" b="1" baseline="0">
                <a:solidFill>
                  <a:srgbClr val="585858"/>
                </a:solidFill>
              </a:defRPr>
            </a:lvl1pPr>
            <a:lvl2pPr marL="685800" indent="-228600">
              <a:buClr>
                <a:srgbClr val="8AAD0C"/>
              </a:buClr>
              <a:buFont typeface="Arial" charset="0"/>
              <a:buChar char="•"/>
              <a:defRPr sz="2000">
                <a:solidFill>
                  <a:srgbClr val="585858"/>
                </a:solidFill>
              </a:defRPr>
            </a:lvl2pPr>
            <a:lvl3pPr marL="1143000" indent="-228600">
              <a:buClr>
                <a:srgbClr val="8AAD0C"/>
              </a:buClr>
              <a:buFont typeface="Arial" charset="0"/>
              <a:buChar char="•"/>
              <a:defRPr sz="1800">
                <a:solidFill>
                  <a:srgbClr val="585858"/>
                </a:solidFill>
              </a:defRPr>
            </a:lvl3pPr>
            <a:lvl4pPr marL="16002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4pPr>
            <a:lvl5pPr marL="20574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5pPr>
          </a:lstStyle>
          <a:p>
            <a:pPr lvl="0"/>
            <a:r>
              <a:rPr lang="en-US" dirty="0" err="1"/>
              <a:t>Schrijf</a:t>
            </a:r>
            <a:r>
              <a:rPr lang="en-US" dirty="0"/>
              <a:t> </a:t>
            </a:r>
            <a:r>
              <a:rPr lang="en-US" dirty="0" err="1"/>
              <a:t>vraag</a:t>
            </a:r>
            <a:r>
              <a:rPr lang="en-US" dirty="0"/>
              <a:t> </a:t>
            </a:r>
            <a:r>
              <a:rPr lang="en-US" dirty="0" err="1"/>
              <a:t>hier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izvraag meis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0"/>
            <a:ext cx="9144000" cy="1411357"/>
          </a:xfrm>
          <a:prstGeom prst="rect">
            <a:avLst/>
          </a:prstGeom>
          <a:solidFill>
            <a:srgbClr val="8AAD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05116"/>
            <a:ext cx="7886700" cy="544795"/>
          </a:xfrm>
        </p:spPr>
        <p:txBody>
          <a:bodyPr>
            <a:noAutofit/>
          </a:bodyPr>
          <a:lstStyle>
            <a:lvl1pPr>
              <a:defRPr sz="47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err="1"/>
              <a:t>Vraag</a:t>
            </a:r>
            <a:r>
              <a:rPr lang="en-US" dirty="0"/>
              <a:t> 1</a:t>
            </a:r>
          </a:p>
        </p:txBody>
      </p:sp>
      <p:sp>
        <p:nvSpPr>
          <p:cNvPr id="4" name="Oval Callout 3" descr="Schrijf hier" title="Schrijf antwoord hier"/>
          <p:cNvSpPr/>
          <p:nvPr userDrawn="1"/>
        </p:nvSpPr>
        <p:spPr>
          <a:xfrm flipH="1">
            <a:off x="652713" y="3165468"/>
            <a:ext cx="4972835" cy="2882122"/>
          </a:xfrm>
          <a:prstGeom prst="wedgeEllipseCallout">
            <a:avLst>
              <a:gd name="adj1" fmla="val -60191"/>
              <a:gd name="adj2" fmla="val -9102"/>
            </a:avLst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dist="63500" dir="81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0" y="2782542"/>
            <a:ext cx="4095750" cy="4095750"/>
          </a:xfrm>
          <a:prstGeom prst="rect">
            <a:avLst/>
          </a:prstGeom>
        </p:spPr>
      </p:pic>
      <p:sp>
        <p:nvSpPr>
          <p:cNvPr id="17" name="Content Placeholder 2"/>
          <p:cNvSpPr>
            <a:spLocks noGrp="1"/>
          </p:cNvSpPr>
          <p:nvPr>
            <p:ph idx="1" hasCustomPrompt="1"/>
          </p:nvPr>
        </p:nvSpPr>
        <p:spPr>
          <a:xfrm>
            <a:off x="652713" y="4382641"/>
            <a:ext cx="4972834" cy="447776"/>
          </a:xfrm>
        </p:spPr>
        <p:txBody>
          <a:bodyPr anchor="ctr" anchorCtr="0">
            <a:noAutofit/>
          </a:bodyPr>
          <a:lstStyle>
            <a:lvl1pPr marL="0" indent="0" algn="ctr">
              <a:buClr>
                <a:srgbClr val="8AAD0C"/>
              </a:buClr>
              <a:buFont typeface="Arial" charset="0"/>
              <a:buNone/>
              <a:defRPr sz="2800" baseline="0">
                <a:solidFill>
                  <a:srgbClr val="585858"/>
                </a:solidFill>
              </a:defRPr>
            </a:lvl1pPr>
            <a:lvl2pPr marL="685800" indent="-228600">
              <a:buClr>
                <a:srgbClr val="8AAD0C"/>
              </a:buClr>
              <a:buFont typeface="Arial" charset="0"/>
              <a:buChar char="•"/>
              <a:defRPr sz="2000">
                <a:solidFill>
                  <a:srgbClr val="585858"/>
                </a:solidFill>
              </a:defRPr>
            </a:lvl2pPr>
            <a:lvl3pPr marL="1143000" indent="-228600">
              <a:buClr>
                <a:srgbClr val="8AAD0C"/>
              </a:buClr>
              <a:buFont typeface="Arial" charset="0"/>
              <a:buChar char="•"/>
              <a:defRPr sz="1800">
                <a:solidFill>
                  <a:srgbClr val="585858"/>
                </a:solidFill>
              </a:defRPr>
            </a:lvl3pPr>
            <a:lvl4pPr marL="16002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4pPr>
            <a:lvl5pPr marL="20574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5pPr>
          </a:lstStyle>
          <a:p>
            <a:pPr lvl="0"/>
            <a:r>
              <a:rPr lang="en-US" dirty="0" err="1"/>
              <a:t>Schrijf</a:t>
            </a:r>
            <a:r>
              <a:rPr lang="en-US" dirty="0"/>
              <a:t> </a:t>
            </a:r>
            <a:r>
              <a:rPr lang="en-US" dirty="0" err="1"/>
              <a:t>antwoord</a:t>
            </a:r>
            <a:r>
              <a:rPr lang="en-US" dirty="0"/>
              <a:t> </a:t>
            </a:r>
            <a:r>
              <a:rPr lang="en-US" dirty="0" err="1"/>
              <a:t>hier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 userDrawn="1">
            <p:ph idx="10" hasCustomPrompt="1"/>
          </p:nvPr>
        </p:nvSpPr>
        <p:spPr>
          <a:xfrm>
            <a:off x="652713" y="2112087"/>
            <a:ext cx="7862637" cy="431437"/>
          </a:xfrm>
        </p:spPr>
        <p:txBody>
          <a:bodyPr>
            <a:noAutofit/>
          </a:bodyPr>
          <a:lstStyle>
            <a:lvl1pPr marL="0" indent="0" algn="l">
              <a:buClr>
                <a:srgbClr val="8AAD0C"/>
              </a:buClr>
              <a:buFont typeface="Arial" charset="0"/>
              <a:buNone/>
              <a:defRPr sz="4000" b="1" baseline="0">
                <a:solidFill>
                  <a:srgbClr val="585858"/>
                </a:solidFill>
              </a:defRPr>
            </a:lvl1pPr>
            <a:lvl2pPr marL="685800" indent="-228600">
              <a:buClr>
                <a:srgbClr val="8AAD0C"/>
              </a:buClr>
              <a:buFont typeface="Arial" charset="0"/>
              <a:buChar char="•"/>
              <a:defRPr sz="2000">
                <a:solidFill>
                  <a:srgbClr val="585858"/>
                </a:solidFill>
              </a:defRPr>
            </a:lvl2pPr>
            <a:lvl3pPr marL="1143000" indent="-228600">
              <a:buClr>
                <a:srgbClr val="8AAD0C"/>
              </a:buClr>
              <a:buFont typeface="Arial" charset="0"/>
              <a:buChar char="•"/>
              <a:defRPr sz="1800">
                <a:solidFill>
                  <a:srgbClr val="585858"/>
                </a:solidFill>
              </a:defRPr>
            </a:lvl3pPr>
            <a:lvl4pPr marL="16002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4pPr>
            <a:lvl5pPr marL="20574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5pPr>
          </a:lstStyle>
          <a:p>
            <a:pPr lvl="0"/>
            <a:r>
              <a:rPr lang="en-US" dirty="0" err="1"/>
              <a:t>Schrijf</a:t>
            </a:r>
            <a:r>
              <a:rPr lang="en-US" dirty="0"/>
              <a:t> </a:t>
            </a:r>
            <a:r>
              <a:rPr lang="en-US" dirty="0" err="1"/>
              <a:t>vraag</a:t>
            </a:r>
            <a:r>
              <a:rPr lang="en-US" dirty="0"/>
              <a:t> </a:t>
            </a:r>
            <a:r>
              <a:rPr lang="en-US" dirty="0" err="1"/>
              <a:t>hier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5" t="4908" r="19861" b="29615"/>
          <a:stretch/>
        </p:blipFill>
        <p:spPr>
          <a:xfrm flipH="1">
            <a:off x="839448" y="2185988"/>
            <a:ext cx="4362137" cy="4672012"/>
          </a:xfrm>
          <a:prstGeom prst="rect">
            <a:avLst/>
          </a:prstGeom>
        </p:spPr>
      </p:pic>
      <p:sp>
        <p:nvSpPr>
          <p:cNvPr id="20" name="Title 19"/>
          <p:cNvSpPr>
            <a:spLocks noGrp="1"/>
          </p:cNvSpPr>
          <p:nvPr>
            <p:ph type="title" hasCustomPrompt="1"/>
          </p:nvPr>
        </p:nvSpPr>
        <p:spPr>
          <a:xfrm>
            <a:off x="331156" y="593291"/>
            <a:ext cx="8158358" cy="743280"/>
          </a:xfrm>
        </p:spPr>
        <p:txBody>
          <a:bodyPr>
            <a:normAutofit/>
          </a:bodyPr>
          <a:lstStyle>
            <a:lvl1pPr>
              <a:defRPr sz="47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err="1"/>
              <a:t>Dit</a:t>
            </a:r>
            <a:r>
              <a:rPr lang="en-US" dirty="0"/>
              <a:t> was </a:t>
            </a:r>
            <a:r>
              <a:rPr lang="en-US" dirty="0" err="1"/>
              <a:t>mijn</a:t>
            </a:r>
            <a:r>
              <a:rPr lang="en-US" dirty="0"/>
              <a:t> </a:t>
            </a:r>
            <a:r>
              <a:rPr lang="en-US" dirty="0" err="1"/>
              <a:t>spreekbeurt</a:t>
            </a:r>
            <a:endParaRPr lang="en-US" dirty="0"/>
          </a:p>
        </p:txBody>
      </p:sp>
      <p:sp>
        <p:nvSpPr>
          <p:cNvPr id="4" name="Oval Callout 3"/>
          <p:cNvSpPr/>
          <p:nvPr userDrawn="1"/>
        </p:nvSpPr>
        <p:spPr>
          <a:xfrm>
            <a:off x="5652292" y="1835793"/>
            <a:ext cx="2832536" cy="1897800"/>
          </a:xfrm>
          <a:prstGeom prst="wedgeEllipseCallout">
            <a:avLst>
              <a:gd name="adj1" fmla="val -56124"/>
              <a:gd name="adj2" fmla="val 21514"/>
            </a:avLst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dist="63500" dir="27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58860" y="2481230"/>
            <a:ext cx="2832536" cy="657726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4000" baseline="0">
                <a:solidFill>
                  <a:srgbClr val="00A0E9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Einde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42875" y="21859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784" y="5600700"/>
            <a:ext cx="1276844" cy="12573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B80917F-B8D3-6149-9072-57134A5E8BAA}" type="datetimeFigureOut">
              <a:rPr lang="en-US" smtClean="0"/>
              <a:pPr/>
              <a:t>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5A57587-65D1-3A40-9DE4-2423E3276A69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743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73" r:id="rId5"/>
    <p:sldLayoutId id="2147483675" r:id="rId6"/>
    <p:sldLayoutId id="2147483676" r:id="rId7"/>
    <p:sldLayoutId id="2147483672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Mi exposición sobre…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err="1"/>
              <a:t>Número</a:t>
            </a:r>
            <a:r>
              <a:rPr lang="en-US" dirty="0"/>
              <a:t> de </a:t>
            </a:r>
            <a:r>
              <a:rPr lang="en-US" dirty="0" err="1"/>
              <a:t>clase</a:t>
            </a:r>
            <a:endParaRPr lang="en-US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 err="1"/>
              <a:t>Nombre</a:t>
            </a:r>
            <a:r>
              <a:rPr lang="en-US" dirty="0"/>
              <a:t> y </a:t>
            </a:r>
            <a:r>
              <a:rPr lang="en-US" dirty="0" err="1"/>
              <a:t>apellidos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878" y="624"/>
            <a:ext cx="4552121" cy="6856752"/>
          </a:xfrm>
        </p:spPr>
      </p:pic>
    </p:spTree>
    <p:extLst>
      <p:ext uri="{BB962C8B-B14F-4D97-AF65-F5344CB8AC3E}">
        <p14:creationId xmlns:p14="http://schemas.microsoft.com/office/powerpoint/2010/main" val="798858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Índice</a:t>
            </a:r>
            <a:r>
              <a:rPr lang="en-US" dirty="0"/>
              <a:t> de </a:t>
            </a:r>
            <a:r>
              <a:rPr lang="en-US" dirty="0" err="1"/>
              <a:t>contenidos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Escribe </a:t>
            </a:r>
            <a:r>
              <a:rPr lang="en-US" dirty="0" err="1"/>
              <a:t>aquí</a:t>
            </a:r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" b="23"/>
          <a:stretch>
            <a:fillRect/>
          </a:stretch>
        </p:blipFill>
        <p:spPr/>
      </p:pic>
      <p:sp>
        <p:nvSpPr>
          <p:cNvPr id="5" name="Content Placeholder 4"/>
          <p:cNvSpPr>
            <a:spLocks noGrp="1"/>
          </p:cNvSpPr>
          <p:nvPr>
            <p:ph idx="11"/>
          </p:nvPr>
        </p:nvSpPr>
        <p:spPr>
          <a:xfrm>
            <a:off x="5081286" y="4440472"/>
            <a:ext cx="3449875" cy="312516"/>
          </a:xfrm>
        </p:spPr>
        <p:txBody>
          <a:bodyPr/>
          <a:lstStyle/>
          <a:p>
            <a:r>
              <a:rPr lang="en-US" dirty="0"/>
              <a:t>Pie de </a:t>
            </a:r>
            <a:r>
              <a:rPr lang="en-US" dirty="0" err="1"/>
              <a:t>foto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441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/>
              <a:t>Pie de </a:t>
            </a:r>
            <a:r>
              <a:rPr lang="en-US" dirty="0" err="1"/>
              <a:t>foto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818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6741" y="3899102"/>
            <a:ext cx="4210518" cy="1325563"/>
          </a:xfrm>
        </p:spPr>
        <p:txBody>
          <a:bodyPr/>
          <a:lstStyle/>
          <a:p>
            <a:r>
              <a:rPr lang="en-US" sz="4000" dirty="0" err="1"/>
              <a:t>Cuestionario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07506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/>
              <a:t>Cuestionario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89232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Pregunta</a:t>
            </a:r>
            <a:r>
              <a:rPr lang="en-US" dirty="0"/>
              <a:t>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Escribe la </a:t>
            </a:r>
            <a:r>
              <a:rPr lang="en-US" dirty="0" err="1"/>
              <a:t>respuesta</a:t>
            </a:r>
            <a:r>
              <a:rPr lang="en-US" dirty="0"/>
              <a:t> </a:t>
            </a:r>
            <a:r>
              <a:rPr lang="en-US" dirty="0" err="1"/>
              <a:t>aquí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Escribe la </a:t>
            </a:r>
            <a:r>
              <a:rPr lang="en-US" dirty="0" err="1"/>
              <a:t>pregunta</a:t>
            </a:r>
            <a:r>
              <a:rPr lang="en-US" dirty="0"/>
              <a:t> </a:t>
            </a:r>
            <a:r>
              <a:rPr lang="en-US" dirty="0" err="1"/>
              <a:t>aquí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31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Pregunta</a:t>
            </a:r>
            <a:r>
              <a:rPr lang="en-US" dirty="0"/>
              <a:t>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Escribe la </a:t>
            </a:r>
            <a:r>
              <a:rPr lang="en-US" dirty="0" err="1"/>
              <a:t>respuesta</a:t>
            </a:r>
            <a:r>
              <a:rPr lang="en-US" dirty="0"/>
              <a:t> </a:t>
            </a:r>
            <a:r>
              <a:rPr lang="en-US" dirty="0" err="1"/>
              <a:t>aquí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Escribe la </a:t>
            </a:r>
            <a:r>
              <a:rPr lang="en-US" dirty="0" err="1"/>
              <a:t>pregunta</a:t>
            </a:r>
            <a:r>
              <a:rPr lang="en-US" dirty="0"/>
              <a:t> </a:t>
            </a:r>
            <a:r>
              <a:rPr lang="en-US" dirty="0" err="1"/>
              <a:t>aquí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169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Y </a:t>
            </a:r>
            <a:r>
              <a:rPr lang="en-US" dirty="0" err="1"/>
              <a:t>aquí</a:t>
            </a:r>
            <a:r>
              <a:rPr lang="en-US" dirty="0"/>
              <a:t> termina mi </a:t>
            </a:r>
            <a:r>
              <a:rPr lang="en-US" dirty="0" err="1"/>
              <a:t>exposición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¡</a:t>
            </a:r>
            <a:r>
              <a:rPr lang="en-US" dirty="0" err="1"/>
              <a:t>Adiós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9064304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1" id="{6D0064AE-9F47-8E4F-BD59-4F729BCA8308}" vid="{BEDBE9C5-656E-5C44-BEBA-05296044FC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de-heus_Kip_powerpoint</Template>
  <TotalTime>7</TotalTime>
  <Words>52</Words>
  <Application>Microsoft Office PowerPoint</Application>
  <PresentationFormat>Presentación en pantalla (4:3)</PresentationFormat>
  <Paragraphs>18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1" baseType="lpstr">
      <vt:lpstr>Arial</vt:lpstr>
      <vt:lpstr>Calibri</vt:lpstr>
      <vt:lpstr>Kantoorthema</vt:lpstr>
      <vt:lpstr>Aves</vt:lpstr>
      <vt:lpstr>Índice de contenidos</vt:lpstr>
      <vt:lpstr>Presentación de PowerPoint</vt:lpstr>
      <vt:lpstr>Cuestionario</vt:lpstr>
      <vt:lpstr>Cuestionario</vt:lpstr>
      <vt:lpstr>Pregunta 1</vt:lpstr>
      <vt:lpstr>Pregunta 1</vt:lpstr>
      <vt:lpstr>Y aquí termina mi exposición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Kippen</dc:title>
  <dc:creator>Spruitenburg, Petra</dc:creator>
  <cp:lastModifiedBy>Elena Maria Garcia Rodriguez</cp:lastModifiedBy>
  <cp:revision>2</cp:revision>
  <dcterms:created xsi:type="dcterms:W3CDTF">2021-10-13T09:34:24Z</dcterms:created>
  <dcterms:modified xsi:type="dcterms:W3CDTF">2023-02-22T10:52:36Z</dcterms:modified>
</cp:coreProperties>
</file>